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93" r:id="rId3"/>
    <p:sldId id="294" r:id="rId4"/>
    <p:sldId id="281" r:id="rId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0E062248-7285-4AF1-A96C-B92401B8C34D}">
  <a:tblStyle styleId="{0E062248-7285-4AF1-A96C-B92401B8C34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38" autoAdjust="0"/>
    <p:restoredTop sz="94660"/>
  </p:normalViewPr>
  <p:slideViewPr>
    <p:cSldViewPr snapToGrid="0">
      <p:cViewPr>
        <p:scale>
          <a:sx n="156" d="100"/>
          <a:sy n="156" d="100"/>
        </p:scale>
        <p:origin x="-372" y="-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611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909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cc39cc83e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cc39cc83e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2089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3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5.png"/><Relationship Id="rId4" Type="http://schemas.openxmlformats.org/officeDocument/2006/relationships/image" Target="../media/image2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406281" y="2485280"/>
            <a:ext cx="8520712" cy="164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ru-RU" sz="3000" b="1" dirty="0" smtClean="0">
                <a:highlight>
                  <a:srgbClr val="FFFFFF"/>
                </a:highlight>
              </a:rPr>
              <a:t>Основные </a:t>
            </a:r>
            <a:r>
              <a:rPr lang="ru-RU" sz="3000" b="1" dirty="0">
                <a:highlight>
                  <a:srgbClr val="FFFFFF"/>
                </a:highlight>
              </a:rPr>
              <a:t>результаты образовательного </a:t>
            </a:r>
            <a:r>
              <a:rPr lang="ru-RU" sz="3000" b="1" dirty="0" err="1">
                <a:highlight>
                  <a:srgbClr val="FFFFFF"/>
                </a:highlight>
              </a:rPr>
              <a:t>интенсива</a:t>
            </a:r>
            <a:r>
              <a:rPr lang="ru-RU" sz="3000" b="1" dirty="0">
                <a:highlight>
                  <a:srgbClr val="FFFFFF"/>
                </a:highlight>
              </a:rPr>
              <a:t> Остров 10-22. </a:t>
            </a:r>
            <a:r>
              <a:rPr lang="ru-RU" sz="3000" b="1" dirty="0" smtClean="0">
                <a:highlight>
                  <a:srgbClr val="FFFFFF"/>
                </a:highlight>
              </a:rPr>
              <a:t/>
            </a:r>
            <a:br>
              <a:rPr lang="ru-RU" sz="3000" b="1" dirty="0" smtClean="0">
                <a:highlight>
                  <a:srgbClr val="FFFFFF"/>
                </a:highlight>
              </a:rPr>
            </a:br>
            <a:r>
              <a:rPr lang="ru-RU" sz="3000" b="1" dirty="0" smtClean="0">
                <a:highlight>
                  <a:srgbClr val="FFFFFF"/>
                </a:highlight>
              </a:rPr>
              <a:t>Задачи </a:t>
            </a:r>
            <a:r>
              <a:rPr lang="ru-RU" sz="3000" b="1" dirty="0">
                <a:highlight>
                  <a:srgbClr val="FFFFFF"/>
                </a:highlight>
              </a:rPr>
              <a:t>по интеграции НИУ «</a:t>
            </a:r>
            <a:r>
              <a:rPr lang="ru-RU" sz="3000" b="1" dirty="0" err="1">
                <a:highlight>
                  <a:srgbClr val="FFFFFF"/>
                </a:highlight>
              </a:rPr>
              <a:t>БелГУ</a:t>
            </a:r>
            <a:r>
              <a:rPr lang="ru-RU" sz="3000" b="1" dirty="0">
                <a:highlight>
                  <a:srgbClr val="FFFFFF"/>
                </a:highlight>
              </a:rPr>
              <a:t>» в экосистему НТИ.</a:t>
            </a:r>
            <a:endParaRPr sz="3000" b="1" dirty="0"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217488"/>
            <a:ext cx="4848225" cy="191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65" y="448896"/>
            <a:ext cx="2860235" cy="10933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864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6.googleusercontent.com/QkmCnoPG5iXWndzDReg1n-iiTEkSh_OhI5y1eXzE4EVGzlgLdeuUUM_hcmMLBmc7FroBsSAe9TjMILdmITUDtx6qneWLV_P8Es4IbpRFg5O1e_NEkz-03IdkBMmebdic8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46961" y="1481328"/>
            <a:ext cx="5837665" cy="3133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62;p14"/>
          <p:cNvSpPr txBox="1"/>
          <p:nvPr/>
        </p:nvSpPr>
        <p:spPr>
          <a:xfrm>
            <a:off x="1755648" y="59291"/>
            <a:ext cx="728472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1800" dirty="0"/>
              <a:t>Создание сетевых программ и программ новых типов. </a:t>
            </a:r>
            <a:endParaRPr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2414016" y="614274"/>
            <a:ext cx="285902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УДОРОЖАНИЕ!!!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01440" y="1019663"/>
            <a:ext cx="476707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«Бизнесу» не нужен ДИПЛОМ!!!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54864"/>
            <a:ext cx="1853184" cy="17999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099" y="3903881"/>
            <a:ext cx="443388" cy="43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0511" y="4057701"/>
            <a:ext cx="1371600" cy="35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03174" y="4393448"/>
            <a:ext cx="79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Высшая школа информационных технологий </a:t>
            </a:r>
            <a:endParaRPr lang="en-US" sz="600" dirty="0" smtClean="0"/>
          </a:p>
          <a:p>
            <a:pPr algn="ctr"/>
            <a:r>
              <a:rPr lang="ru-RU" sz="600" dirty="0" smtClean="0"/>
              <a:t>и безопасности</a:t>
            </a:r>
            <a:endParaRPr lang="ru-RU" sz="600" dirty="0"/>
          </a:p>
        </p:txBody>
      </p:sp>
      <p:sp>
        <p:nvSpPr>
          <p:cNvPr id="9" name="TextBox 8"/>
          <p:cNvSpPr txBox="1"/>
          <p:nvPr/>
        </p:nvSpPr>
        <p:spPr>
          <a:xfrm>
            <a:off x="136683" y="4366586"/>
            <a:ext cx="9019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/>
              <a:t>Фонд развития</a:t>
            </a:r>
            <a:r>
              <a:rPr lang="en-US" sz="700" dirty="0" smtClean="0"/>
              <a:t> </a:t>
            </a:r>
            <a:r>
              <a:rPr lang="ru-RU" sz="700" dirty="0" smtClean="0"/>
              <a:t>онлайн-образования</a:t>
            </a:r>
            <a:endParaRPr lang="ru-RU" sz="700" dirty="0">
              <a:effectLst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3184" y="845107"/>
            <a:ext cx="991896" cy="1698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4560" y="845107"/>
            <a:ext cx="2974910" cy="48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8449" y="723568"/>
            <a:ext cx="2716563" cy="572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19459" y="1753179"/>
            <a:ext cx="1600581" cy="77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8597" y="1874112"/>
            <a:ext cx="1435989" cy="47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6932" y="3831763"/>
            <a:ext cx="496170" cy="484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745207" y="4337417"/>
            <a:ext cx="96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smtClean="0"/>
              <a:t>Сбербанк корпоративный университет</a:t>
            </a:r>
            <a:endParaRPr lang="ru-RU" sz="600" dirty="0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1963" y="1413595"/>
            <a:ext cx="1926097" cy="662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040" y="3854570"/>
            <a:ext cx="793208" cy="377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34678" y="4118507"/>
            <a:ext cx="9639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/>
              <a:t>СКБ-Контур</a:t>
            </a:r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3816" y="2435089"/>
            <a:ext cx="1618868" cy="65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3622" y="3885556"/>
            <a:ext cx="894438" cy="422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631370" y="4339763"/>
            <a:ext cx="1377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dirty="0" err="1"/>
              <a:t>Нетология</a:t>
            </a:r>
            <a:r>
              <a:rPr lang="ru-RU" sz="600" dirty="0"/>
              <a:t>: </a:t>
            </a:r>
            <a:r>
              <a:rPr lang="ru-RU" sz="600" dirty="0" smtClean="0"/>
              <a:t>университет </a:t>
            </a:r>
            <a:r>
              <a:rPr lang="ru-RU" sz="600" dirty="0"/>
              <a:t>интернет-профессий</a:t>
            </a:r>
          </a:p>
        </p:txBody>
      </p:sp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786" y="3883115"/>
            <a:ext cx="1044810" cy="281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6" name="Picture 18"/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2111" y="3831763"/>
            <a:ext cx="504444" cy="523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" name="Picture 20" descr="https://s3.amazonaws.com/geekbrains-uploads/geekbrains/public/ckeditor_assets/pictures/2683/content_gb_plus_mail_love_foreva-1.png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8024" y="3835016"/>
            <a:ext cx="901168" cy="50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7609722" y="4366586"/>
            <a:ext cx="137769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/>
              <a:t>Mail.ru Group / </a:t>
            </a:r>
            <a:r>
              <a:rPr lang="en-US" sz="600" dirty="0" err="1" smtClean="0"/>
              <a:t>Geekbrains</a:t>
            </a:r>
            <a:endParaRPr lang="ru-RU" sz="600" dirty="0"/>
          </a:p>
        </p:txBody>
      </p:sp>
      <p:pic>
        <p:nvPicPr>
          <p:cNvPr id="2069" name="Picture 21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992" y="3858344"/>
            <a:ext cx="743730" cy="30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542" y="2681636"/>
            <a:ext cx="2799017" cy="841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7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964" y="3095974"/>
            <a:ext cx="1742105" cy="37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Google Shape;62;p14"/>
          <p:cNvSpPr txBox="1"/>
          <p:nvPr/>
        </p:nvSpPr>
        <p:spPr>
          <a:xfrm>
            <a:off x="1755648" y="16619"/>
            <a:ext cx="728472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ru-RU" sz="1800" dirty="0" smtClean="0"/>
              <a:t>Предоставлен доступ к каталогу образовательных ресурсов </a:t>
            </a:r>
          </a:p>
          <a:p>
            <a:pPr lvl="0" algn="ctr"/>
            <a:r>
              <a:rPr lang="ru-RU" sz="1800" dirty="0" smtClean="0"/>
              <a:t>(</a:t>
            </a:r>
            <a:r>
              <a:rPr lang="ru-RU" sz="1200" dirty="0" smtClean="0"/>
              <a:t>410 курсов, 9 вузов, 9 бизнес организаций, осуществляющих обучение</a:t>
            </a:r>
            <a:r>
              <a:rPr lang="ru-RU" sz="1800" dirty="0" smtClean="0"/>
              <a:t>). 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1861840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4114049" y="126125"/>
            <a:ext cx="5276193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1800" dirty="0" smtClean="0"/>
              <a:t>Команда изменений </a:t>
            </a:r>
            <a:endParaRPr lang="ru-RU"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 smtClean="0"/>
              <a:t> </a:t>
            </a:r>
            <a:endParaRPr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5198" y="918438"/>
            <a:ext cx="561905" cy="190476"/>
          </a:xfrm>
          <a:prstGeom prst="rect">
            <a:avLst/>
          </a:prstGeom>
        </p:spPr>
      </p:pic>
      <p:pic>
        <p:nvPicPr>
          <p:cNvPr id="9" name="Изображение" descr="Изображение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83" y="99009"/>
            <a:ext cx="2110290" cy="806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332"/>
          <a:stretch/>
        </p:blipFill>
        <p:spPr bwMode="auto">
          <a:xfrm>
            <a:off x="2121408" y="918438"/>
            <a:ext cx="6264656" cy="37901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1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68</Words>
  <Application>Microsoft Office PowerPoint</Application>
  <PresentationFormat>Экран (16:9)</PresentationFormat>
  <Paragraphs>15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Simple Light</vt:lpstr>
      <vt:lpstr>Основные результаты образовательного интенсива Остров 10-22.  Задачи по интеграции НИУ «БелГУ» в экосистему НТИ.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развити Белгородского государсвенного национального исследовательского университета</dc:title>
  <dc:creator>Belenko</dc:creator>
  <cp:lastModifiedBy>Пользователь Windows</cp:lastModifiedBy>
  <cp:revision>64</cp:revision>
  <dcterms:modified xsi:type="dcterms:W3CDTF">2019-07-26T17:41:35Z</dcterms:modified>
</cp:coreProperties>
</file>